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0" r:id="rId2"/>
    <p:sldId id="265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7D5"/>
    <a:srgbClr val="19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5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C0F2D-332A-4448-AC3C-173690ABD7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C20A2-649B-004F-8BA6-12E4953E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667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56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52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8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22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3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8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3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8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2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8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1CBAB-26C8-4C2E-97B3-DCC2CE40D193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50A9F-FAE8-4487-911B-BFE9BBB06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07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0750" y="2820092"/>
            <a:ext cx="92402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dirty="0">
                <a:solidFill>
                  <a:srgbClr val="1F97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выступления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645B99-CA33-0847-A621-60E22F953742}"/>
              </a:ext>
            </a:extLst>
          </p:cNvPr>
          <p:cNvSpPr txBox="1"/>
          <p:nvPr/>
        </p:nvSpPr>
        <p:spPr>
          <a:xfrm>
            <a:off x="268664" y="5241229"/>
            <a:ext cx="60991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1F97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 автора</a:t>
            </a:r>
          </a:p>
          <a:p>
            <a:r>
              <a:rPr lang="ru-RU" sz="2400" b="1" dirty="0">
                <a:solidFill>
                  <a:srgbClr val="1F97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115116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563" y="147560"/>
            <a:ext cx="6366446" cy="6309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3500" dirty="0">
                <a:solidFill>
                  <a:srgbClr val="1F97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слайда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837585"/>
            <a:ext cx="9424833" cy="0"/>
          </a:xfrm>
          <a:prstGeom prst="line">
            <a:avLst/>
          </a:prstGeom>
          <a:ln w="25400">
            <a:solidFill>
              <a:srgbClr val="1F97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85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345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7</Words>
  <Application>Microsoft Macintosh PowerPoint</Application>
  <PresentationFormat>Широкоэкранный</PresentationFormat>
  <Paragraphs>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130186</dc:creator>
  <cp:lastModifiedBy>Microsoft Office User</cp:lastModifiedBy>
  <cp:revision>52</cp:revision>
  <dcterms:created xsi:type="dcterms:W3CDTF">2018-09-17T21:16:24Z</dcterms:created>
  <dcterms:modified xsi:type="dcterms:W3CDTF">2023-02-13T15:54:52Z</dcterms:modified>
</cp:coreProperties>
</file>